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85" r:id="rId9"/>
    <p:sldId id="266" r:id="rId10"/>
    <p:sldId id="283" r:id="rId11"/>
    <p:sldId id="280" r:id="rId12"/>
    <p:sldId id="279" r:id="rId13"/>
  </p:sldIdLst>
  <p:sldSz cx="9144000" cy="5143500" type="screen16x9"/>
  <p:notesSz cx="6858000" cy="9144000"/>
  <p:embeddedFontLst>
    <p:embeddedFont>
      <p:font typeface="Dosis" panose="020B0604020202020204" charset="0"/>
      <p:regular r:id="rId15"/>
      <p:bold r:id="rId16"/>
    </p:embeddedFont>
    <p:embeddedFont>
      <p:font typeface="Sniglet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C21022-977D-4C4D-85BD-AE9E882A9115}">
  <a:tblStyle styleId="{C9C21022-977D-4C4D-85BD-AE9E882A9115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85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defRPr sz="3700" b="0"/>
            </a:lvl1pPr>
            <a:lvl2pPr lvl="1" algn="r" rtl="0">
              <a:spcBef>
                <a:spcPts val="0"/>
              </a:spcBef>
              <a:buSzPct val="100000"/>
              <a:defRPr sz="3700" b="0"/>
            </a:lvl2pPr>
            <a:lvl3pPr lvl="2" algn="r" rtl="0">
              <a:spcBef>
                <a:spcPts val="0"/>
              </a:spcBef>
              <a:buSzPct val="100000"/>
              <a:defRPr sz="3700" b="0"/>
            </a:lvl3pPr>
            <a:lvl4pPr lvl="3" algn="r" rtl="0">
              <a:spcBef>
                <a:spcPts val="0"/>
              </a:spcBef>
              <a:buSzPct val="100000"/>
              <a:defRPr sz="3700" b="0"/>
            </a:lvl4pPr>
            <a:lvl5pPr lvl="4" algn="r" rtl="0">
              <a:spcBef>
                <a:spcPts val="0"/>
              </a:spcBef>
              <a:buSzPct val="100000"/>
              <a:defRPr sz="3700" b="0"/>
            </a:lvl5pPr>
            <a:lvl6pPr lvl="5" algn="r" rtl="0">
              <a:spcBef>
                <a:spcPts val="0"/>
              </a:spcBef>
              <a:buSzPct val="100000"/>
              <a:defRPr sz="3700" b="0"/>
            </a:lvl6pPr>
            <a:lvl7pPr lvl="6" algn="r" rtl="0">
              <a:spcBef>
                <a:spcPts val="0"/>
              </a:spcBef>
              <a:buSzPct val="100000"/>
              <a:defRPr sz="3700" b="0"/>
            </a:lvl7pPr>
            <a:lvl8pPr lvl="7" algn="r" rtl="0">
              <a:spcBef>
                <a:spcPts val="0"/>
              </a:spcBef>
              <a:buSzPct val="100000"/>
              <a:defRPr sz="3700" b="0"/>
            </a:lvl8pPr>
            <a:lvl9pPr lvl="8"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4661638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5" y="4000287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3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78" y="4206693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84355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83754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19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8pPr>
            <a:lvl9pPr lvl="8" algn="ctr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d-ID" dirty="0"/>
              <a:t>Arm Robots</a:t>
            </a:r>
            <a:br>
              <a:rPr lang="id-ID" dirty="0"/>
            </a:br>
            <a:r>
              <a:rPr lang="id-ID" sz="2400" dirty="0"/>
              <a:t>using color detection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7" y="280987"/>
            <a:ext cx="65246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4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d-ID" sz="3200" dirty="0"/>
              <a:t>Demonstrasi</a:t>
            </a:r>
            <a:endParaRPr lang="en" sz="3200" dirty="0"/>
          </a:p>
        </p:txBody>
      </p:sp>
      <p:pic>
        <p:nvPicPr>
          <p:cNvPr id="2" name="TugasAkhir_ArmRo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925" y="1327442"/>
            <a:ext cx="5867364" cy="3305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3657037" y="1073100"/>
            <a:ext cx="3229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sp>
        <p:nvSpPr>
          <p:cNvPr id="704" name="Shape 704"/>
          <p:cNvSpPr txBox="1">
            <a:spLocks noGrp="1"/>
          </p:cNvSpPr>
          <p:nvPr>
            <p:ph type="body" idx="4294967295"/>
          </p:nvPr>
        </p:nvSpPr>
        <p:spPr>
          <a:xfrm>
            <a:off x="3657037" y="2119105"/>
            <a:ext cx="3229200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You can find </a:t>
            </a:r>
            <a:r>
              <a:rPr lang="id-ID" sz="2000" dirty="0"/>
              <a:t>us</a:t>
            </a:r>
            <a:r>
              <a:rPr lang="en" sz="2000" dirty="0"/>
              <a:t> at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id-ID" sz="2000" dirty="0"/>
              <a:t>ikhwanyoza@gmail.com</a:t>
            </a:r>
            <a:endParaRPr lang="en" sz="2000" dirty="0"/>
          </a:p>
        </p:txBody>
      </p:sp>
      <p:sp>
        <p:nvSpPr>
          <p:cNvPr id="705" name="Shape 705"/>
          <p:cNvSpPr/>
          <p:nvPr/>
        </p:nvSpPr>
        <p:spPr>
          <a:xfrm>
            <a:off x="2257757" y="1402659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2237221" y="1473982"/>
            <a:ext cx="5900211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d-ID" sz="4000" dirty="0"/>
              <a:t>Muhammad Ikhwan Yoza</a:t>
            </a:r>
            <a:endParaRPr lang="en" sz="4000" dirty="0"/>
          </a:p>
        </p:txBody>
      </p:sp>
      <p:sp>
        <p:nvSpPr>
          <p:cNvPr id="531" name="Shape 531"/>
          <p:cNvSpPr txBox="1">
            <a:spLocks noGrp="1"/>
          </p:cNvSpPr>
          <p:nvPr>
            <p:ph type="body" idx="4294967295"/>
          </p:nvPr>
        </p:nvSpPr>
        <p:spPr>
          <a:xfrm>
            <a:off x="2237220" y="2450137"/>
            <a:ext cx="4641299" cy="8950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d-ID" sz="3200" b="1" dirty="0"/>
              <a:t>140810140036</a:t>
            </a:r>
            <a:endParaRPr lang="en" sz="3200" b="1" dirty="0"/>
          </a:p>
        </p:txBody>
      </p:sp>
      <p:pic>
        <p:nvPicPr>
          <p:cNvPr id="1026" name="Picture 2" descr="Hasil gambar untuk roboti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07" y="1555246"/>
            <a:ext cx="1788303" cy="20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21" y="1018821"/>
            <a:ext cx="6931378" cy="3898900"/>
          </a:xfrm>
          <a:prstGeom prst="rect">
            <a:avLst/>
          </a:prstGeom>
        </p:spPr>
      </p:pic>
      <p:sp>
        <p:nvSpPr>
          <p:cNvPr id="5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1610605" y="270284"/>
            <a:ext cx="5900211" cy="7485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d-ID" sz="4000" dirty="0"/>
              <a:t>Desain Arm Robot</a:t>
            </a:r>
            <a:endParaRPr lang="en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1298221" y="1219201"/>
            <a:ext cx="6716889" cy="266417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d-ID" dirty="0"/>
              <a:t>“Robot ini merupakan robot lengan yang digerakkan menggunakan servo sebagai aktuatornya. Robot ini bergerak berdasarkan perintah yang dikirimkan oleh matlab yang mana berfungsi sebagai pendeteksi warna menggunakan kamera”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30"/>
          <p:cNvSpPr txBox="1">
            <a:spLocks/>
          </p:cNvSpPr>
          <p:nvPr/>
        </p:nvSpPr>
        <p:spPr>
          <a:xfrm>
            <a:off x="684917" y="326728"/>
            <a:ext cx="5900211" cy="748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id-ID" sz="4000" dirty="0"/>
              <a:t>Batasan Masalah</a:t>
            </a:r>
            <a:endParaRPr lang="en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200" dirty="0"/>
              <a:t> Program Menggunakan Arduino IDE dan Matlab IDE</a:t>
            </a:r>
          </a:p>
          <a:p>
            <a:r>
              <a:rPr lang="id-ID" sz="2200" dirty="0"/>
              <a:t> Kecepatan baca Kamera membutuhkan delay +- 2 s</a:t>
            </a:r>
          </a:p>
          <a:p>
            <a:r>
              <a:rPr lang="id-ID" sz="2200" dirty="0"/>
              <a:t> Pergerakan warna harus dilakukan secara perlahan</a:t>
            </a:r>
          </a:p>
          <a:p>
            <a:r>
              <a:rPr lang="id-ID" sz="2200" dirty="0"/>
              <a:t> Warna yang digunakan hanya warna Merah dan Biru</a:t>
            </a:r>
          </a:p>
          <a:p>
            <a:pPr marL="450850" lvl="1"/>
            <a:r>
              <a:rPr lang="id-ID" sz="2200" dirty="0"/>
              <a:t>Merah 	: Servo 1 (Kanan Kiri)</a:t>
            </a:r>
          </a:p>
          <a:p>
            <a:pPr marL="450850" lvl="2"/>
            <a:r>
              <a:rPr lang="id-ID" sz="2200" dirty="0"/>
              <a:t>	           	  Servo 2 (Atas Bawah}</a:t>
            </a:r>
          </a:p>
          <a:p>
            <a:pPr marL="450850" lvl="1"/>
            <a:r>
              <a:rPr lang="id-ID" sz="2200" dirty="0"/>
              <a:t> Biru	: Servo 3 (Depan Belakang)</a:t>
            </a:r>
          </a:p>
          <a:p>
            <a:pPr marL="450850" lvl="2"/>
            <a:r>
              <a:rPr lang="id-ID" sz="2200" dirty="0"/>
              <a:t>		  Servo 4 (Grip Buka Tutup)</a:t>
            </a:r>
            <a:endParaRPr lang="id-ID" sz="2200" dirty="0"/>
          </a:p>
          <a:p>
            <a:pPr marL="450850" lvl="1"/>
            <a:endParaRPr lang="id-ID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831650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d-ID" sz="6000" dirty="0"/>
              <a:t>Alat &amp; Bahan</a:t>
            </a:r>
            <a:endParaRPr lang="en" sz="6000" dirty="0"/>
          </a:p>
        </p:txBody>
      </p:sp>
      <p:sp>
        <p:nvSpPr>
          <p:cNvPr id="556" name="Shape 556"/>
          <p:cNvSpPr/>
          <p:nvPr/>
        </p:nvSpPr>
        <p:spPr>
          <a:xfrm>
            <a:off x="4572753" y="1192274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861906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1064108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557881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d-ID" sz="2800" dirty="0"/>
              <a:t>Alat</a:t>
            </a:r>
            <a:endParaRPr lang="en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 Arduino Nightly IDE</a:t>
            </a:r>
          </a:p>
          <a:p>
            <a:r>
              <a:rPr lang="id-ID" dirty="0"/>
              <a:t> Matlab R2010a 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593" t="28082" r="32346" b="28659"/>
          <a:stretch/>
        </p:blipFill>
        <p:spPr>
          <a:xfrm>
            <a:off x="747925" y="2438400"/>
            <a:ext cx="3206045" cy="2223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8" y="1747309"/>
            <a:ext cx="2915003" cy="29150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dirty="0"/>
              <a:t>Bahan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 Arm Kit</a:t>
            </a:r>
          </a:p>
          <a:p>
            <a:r>
              <a:rPr lang="id-ID" dirty="0"/>
              <a:t> Servo Hitech 5685 x2</a:t>
            </a:r>
          </a:p>
          <a:p>
            <a:r>
              <a:rPr lang="id-ID" dirty="0"/>
              <a:t> Servo S04 BBM x1</a:t>
            </a:r>
          </a:p>
          <a:p>
            <a:r>
              <a:rPr lang="id-ID" dirty="0"/>
              <a:t> Servo S05 NF x1</a:t>
            </a:r>
          </a:p>
          <a:p>
            <a:r>
              <a:rPr lang="id-ID" dirty="0"/>
              <a:t> Arduino UNO</a:t>
            </a:r>
          </a:p>
          <a:p>
            <a:r>
              <a:rPr lang="id-ID" dirty="0"/>
              <a:t> Project Board</a:t>
            </a:r>
          </a:p>
          <a:p>
            <a:r>
              <a:rPr lang="id-ID" dirty="0"/>
              <a:t> Jumper</a:t>
            </a:r>
          </a:p>
          <a:p>
            <a:r>
              <a:rPr lang="id-ID" dirty="0"/>
              <a:t> LiPo Battery 7,4v 1,8A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885" y="1281962"/>
            <a:ext cx="2172115" cy="3861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859" t="47627" r="15274" b="17257"/>
          <a:stretch/>
        </p:blipFill>
        <p:spPr>
          <a:xfrm>
            <a:off x="4747974" y="3337277"/>
            <a:ext cx="2223911" cy="1806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9136"/>
          <a:stretch/>
        </p:blipFill>
        <p:spPr>
          <a:xfrm>
            <a:off x="4747974" y="1281963"/>
            <a:ext cx="2223911" cy="205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2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>
            <a:spLocks noGrp="1"/>
          </p:cNvSpPr>
          <p:nvPr>
            <p:ph type="title" idx="4294967295"/>
          </p:nvPr>
        </p:nvSpPr>
        <p:spPr>
          <a:xfrm>
            <a:off x="303528" y="292078"/>
            <a:ext cx="8587499" cy="532199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d-ID" sz="2400" b="0" dirty="0">
                <a:solidFill>
                  <a:srgbClr val="FFFFFF"/>
                </a:solidFill>
              </a:rPr>
              <a:t>Program</a:t>
            </a:r>
            <a:endParaRPr lang="en" sz="2400" b="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8" y="895538"/>
            <a:ext cx="5383675" cy="3258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866" y="1873956"/>
            <a:ext cx="5752161" cy="30815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137</Words>
  <Application>Microsoft Office PowerPoint</Application>
  <PresentationFormat>On-screen Show (16:9)</PresentationFormat>
  <Paragraphs>33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Dosis</vt:lpstr>
      <vt:lpstr>Sniglet</vt:lpstr>
      <vt:lpstr>Arial</vt:lpstr>
      <vt:lpstr>Friar template</vt:lpstr>
      <vt:lpstr>Arm Robots using color detection</vt:lpstr>
      <vt:lpstr>Muhammad Ikhwan Yoza</vt:lpstr>
      <vt:lpstr>Desain Arm Robot</vt:lpstr>
      <vt:lpstr>PowerPoint Presentation</vt:lpstr>
      <vt:lpstr>PowerPoint Presentation</vt:lpstr>
      <vt:lpstr>Alat &amp; Bahan</vt:lpstr>
      <vt:lpstr>Alat</vt:lpstr>
      <vt:lpstr>Bahan</vt:lpstr>
      <vt:lpstr>Program</vt:lpstr>
      <vt:lpstr>PowerPoint Presentation</vt:lpstr>
      <vt:lpstr>Demonstrasi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IRC Informatics Robotic Club</dc:title>
  <dc:creator>Muhammad Ikhwan Yoza</dc:creator>
  <cp:lastModifiedBy>Muhammad Ikhwan Yoza</cp:lastModifiedBy>
  <cp:revision>17</cp:revision>
  <dcterms:modified xsi:type="dcterms:W3CDTF">2016-12-16T04:41:21Z</dcterms:modified>
</cp:coreProperties>
</file>